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6" r:id="rId6"/>
    <p:sldId id="265" r:id="rId7"/>
    <p:sldId id="260" r:id="rId8"/>
    <p:sldId id="261" r:id="rId9"/>
    <p:sldId id="262" r:id="rId10"/>
    <p:sldId id="264" r:id="rId11"/>
    <p:sldId id="263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g>
</file>

<file path=ppt/media/image5.jpg>
</file>

<file path=ppt/media/image6.jpe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Черные дыры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Евгений Дмитриевич Петряев 4 курс МКН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E31AC-B104-4928-85D6-90A5534D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EF32E90E-296B-4A49-87E4-7FEC524FB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9" y="0"/>
            <a:ext cx="9149009" cy="6858000"/>
          </a:xfrm>
        </p:spPr>
      </p:pic>
    </p:spTree>
    <p:extLst>
      <p:ext uri="{BB962C8B-B14F-4D97-AF65-F5344CB8AC3E}">
        <p14:creationId xmlns:p14="http://schemas.microsoft.com/office/powerpoint/2010/main" val="1586059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образование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1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искривление пространства времени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00359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структура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23E9F-5261-4625-9968-6063249BD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92761ED-ADD9-4691-AE5B-D05DF072A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"/>
            <a:ext cx="9144000" cy="6857466"/>
          </a:xfrm>
        </p:spPr>
      </p:pic>
    </p:spTree>
    <p:extLst>
      <p:ext uri="{BB962C8B-B14F-4D97-AF65-F5344CB8AC3E}">
        <p14:creationId xmlns:p14="http://schemas.microsoft.com/office/powerpoint/2010/main" val="389311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A0E12-CCDD-45DF-A709-1A5C4E9C6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861CC05-9124-449F-BC86-2973A8B36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997279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глощает звезду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39945" cy="685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интерстеллар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следняя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14</Words>
  <Application>Microsoft Office PowerPoint</Application>
  <PresentationFormat>Экран (4:3)</PresentationFormat>
  <Paragraphs>3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Тема Office</vt:lpstr>
      <vt:lpstr>Черные дыры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Черные дыры</dc:title>
  <dc:creator>User</dc:creator>
  <cp:lastModifiedBy>User</cp:lastModifiedBy>
  <cp:revision>6</cp:revision>
  <dcterms:created xsi:type="dcterms:W3CDTF">2019-04-14T16:45:05Z</dcterms:created>
  <dcterms:modified xsi:type="dcterms:W3CDTF">2019-05-04T19:53:48Z</dcterms:modified>
</cp:coreProperties>
</file>

<file path=docProps/thumbnail.jpeg>
</file>